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213857-BA92-7DF3-5D46-316AB3DD74CF}"/>
              </a:ext>
            </a:extLst>
          </p:cNvPr>
          <p:cNvSpPr txBox="1"/>
          <p:nvPr/>
        </p:nvSpPr>
        <p:spPr>
          <a:xfrm>
            <a:off x="2526264" y="2693827"/>
            <a:ext cx="7802723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400" b="1"/>
              <a:t>تطبيق عملي  للخطوات التدريبية بشكل صحيح ومستقل.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1680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10</cp:revision>
  <dcterms:created xsi:type="dcterms:W3CDTF">2023-06-12T08:37:42Z</dcterms:created>
  <dcterms:modified xsi:type="dcterms:W3CDTF">2023-09-25T09:22:12Z</dcterms:modified>
</cp:coreProperties>
</file>